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78" autoAdjust="0"/>
  </p:normalViewPr>
  <p:slideViewPr>
    <p:cSldViewPr snapToGrid="0" snapToObjects="1">
      <p:cViewPr varScale="1">
        <p:scale>
          <a:sx n="41" d="100"/>
          <a:sy n="41" d="100"/>
        </p:scale>
        <p:origin x="1531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E9137-70A5-EA41-B466-1A879D32395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5240-5FD6-7E48-9C21-FBBB911F0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3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3"/>
            <a:ext cx="5070244" cy="4315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84243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3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4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C3D4-21AC-1C4B-A94E-20331D99A8C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St. Mary’s University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Student Chapter</a:t>
            </a:r>
            <a: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4400" b="1" dirty="0"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IEEE Central Texas Section</a:t>
            </a: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Spring Update Meeting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January 20, 2017 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San Marcos, TX</a:t>
            </a:r>
          </a:p>
        </p:txBody>
      </p:sp>
    </p:spTree>
    <p:extLst>
      <p:ext uri="{BB962C8B-B14F-4D97-AF65-F5344CB8AC3E}">
        <p14:creationId xmlns:p14="http://schemas.microsoft.com/office/powerpoint/2010/main" val="257927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Leadership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599" y="5494947"/>
            <a:ext cx="7213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0"/>
                </a:solidFill>
              </a:rPr>
              <a:t>Faculty Advisor: Dr. Wenbin Luo</a:t>
            </a:r>
          </a:p>
          <a:p>
            <a:r>
              <a:rPr lang="en-US" sz="2000" b="1" dirty="0">
                <a:solidFill>
                  <a:srgbClr val="000090"/>
                </a:solidFill>
              </a:rPr>
              <a:t>Email: wluo@stmarytx.edu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56359"/>
              </p:ext>
            </p:extLst>
          </p:nvPr>
        </p:nvGraphicFramePr>
        <p:xfrm>
          <a:off x="596347" y="1417638"/>
          <a:ext cx="7828563" cy="408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9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29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Position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Name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Major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E-Mail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David</a:t>
                      </a:r>
                      <a:r>
                        <a:rPr lang="en-US" sz="1800" baseline="0" dirty="0">
                          <a:effectLst/>
                        </a:rPr>
                        <a:t> Culbreth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Computer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dculbreth@mail.stmarytx.edu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Vice-President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Edgar Yanez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Software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eyanez3@mail.stmarytx.edu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Secretary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Rachel Singleton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rsingleton@mail.stmarytx.edu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Treasurer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Elena</a:t>
                      </a:r>
                      <a:r>
                        <a:rPr lang="en-US" sz="1800" baseline="0" dirty="0">
                          <a:effectLst/>
                        </a:rPr>
                        <a:t> Botello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Electrical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ebotello@mail.stmarytx.edu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Robotics Head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Xander</a:t>
                      </a:r>
                      <a:r>
                        <a:rPr lang="en-US" sz="1800" dirty="0">
                          <a:effectLst/>
                        </a:rPr>
                        <a:t> Horwath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Mechanical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ahorwath@mail.stmarytx.edu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811" y="2558791"/>
            <a:ext cx="116619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538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Passed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Robotics</a:t>
            </a:r>
          </a:p>
          <a:p>
            <a:pPr lvl="1"/>
            <a:r>
              <a:rPr lang="en-US" dirty="0"/>
              <a:t>1 team near ready</a:t>
            </a:r>
          </a:p>
          <a:p>
            <a:pPr lvl="1"/>
            <a:r>
              <a:rPr lang="en-US" dirty="0"/>
              <a:t>Many teams unprepared – expected</a:t>
            </a:r>
          </a:p>
          <a:p>
            <a:r>
              <a:rPr lang="en-US" dirty="0"/>
              <a:t>Volunteering</a:t>
            </a:r>
          </a:p>
          <a:p>
            <a:pPr lvl="1"/>
            <a:r>
              <a:rPr lang="en-US" dirty="0"/>
              <a:t>FTC events</a:t>
            </a:r>
          </a:p>
          <a:p>
            <a:pPr lvl="1"/>
            <a:r>
              <a:rPr lang="en-US" dirty="0"/>
              <a:t>Local FRC teams</a:t>
            </a:r>
          </a:p>
        </p:txBody>
      </p:sp>
    </p:spTree>
    <p:extLst>
      <p:ext uri="{BB962C8B-B14F-4D97-AF65-F5344CB8AC3E}">
        <p14:creationId xmlns:p14="http://schemas.microsoft.com/office/powerpoint/2010/main" val="23965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Arduino and </a:t>
            </a:r>
            <a:r>
              <a:rPr lang="en-US" dirty="0" err="1"/>
              <a:t>RPi</a:t>
            </a:r>
            <a:r>
              <a:rPr lang="en-US" dirty="0"/>
              <a:t> workshops for students interested, geared specifically towards teams that did not prepare in time.</a:t>
            </a:r>
          </a:p>
          <a:p>
            <a:r>
              <a:rPr lang="en-US" dirty="0"/>
              <a:t>Continued participation in the FTC events.</a:t>
            </a:r>
          </a:p>
          <a:p>
            <a:r>
              <a:rPr lang="en-US" dirty="0"/>
              <a:t>The Region 5 Robotics competition!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2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Questions?</a:t>
            </a: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Thank you for your support</a:t>
            </a:r>
            <a:endParaRPr lang="en-US" sz="3200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0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109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Office Theme</vt:lpstr>
      <vt:lpstr>St. Mary’s University Student Chapter    IEEE Central Texas Section   Spring Update Meeting January 20, 2017  San Marcos, TX</vt:lpstr>
      <vt:lpstr>Chapter Leadership Team</vt:lpstr>
      <vt:lpstr>What’s Passed</vt:lpstr>
      <vt:lpstr>What’s Coming</vt:lpstr>
      <vt:lpstr>Questions?  Thank you for your support</vt:lpstr>
    </vt:vector>
  </TitlesOfParts>
  <Company>St. Mary's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Name    IEEE Central Texas Section   Fall Planning Meeting September 7, 2013  San Marcos, TX</dc:title>
  <dc:creator>Omar Garcia</dc:creator>
  <cp:lastModifiedBy>Larson, Lawrence</cp:lastModifiedBy>
  <cp:revision>29</cp:revision>
  <dcterms:created xsi:type="dcterms:W3CDTF">2013-08-31T16:11:16Z</dcterms:created>
  <dcterms:modified xsi:type="dcterms:W3CDTF">2017-01-20T20:40:04Z</dcterms:modified>
</cp:coreProperties>
</file>